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5" r:id="rId5"/>
    <p:sldId id="270" r:id="rId6"/>
    <p:sldId id="272" r:id="rId7"/>
    <p:sldId id="27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82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58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99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82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23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38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7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78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68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98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94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B0091-3BC3-45E0-856E-EEDF08A734C3}" type="datetimeFigureOut">
              <a:rPr lang="nl-NL" smtClean="0"/>
              <a:t>13-8-2018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5201-EF85-42BA-880F-2FED53E26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6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na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1" y="0"/>
            <a:ext cx="10297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8346" y="388937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Wat is biologie?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47909" y="3545230"/>
            <a:ext cx="4396388" cy="3073448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Bios </a:t>
            </a:r>
            <a:r>
              <a:rPr lang="nl-NL" dirty="0">
                <a:solidFill>
                  <a:srgbClr val="002060"/>
                </a:solidFill>
                <a:sym typeface="Wingdings" panose="05000000000000000000" pitchFamily="2" charset="2"/>
              </a:rPr>
              <a:t> leven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Logos </a:t>
            </a:r>
            <a:r>
              <a:rPr lang="nl-NL" dirty="0">
                <a:solidFill>
                  <a:srgbClr val="002060"/>
                </a:solidFill>
                <a:sym typeface="Wingdings" panose="05000000000000000000" pitchFamily="2" charset="2"/>
              </a:rPr>
              <a:t> Leer/wetenschap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De leer van het leven</a:t>
            </a:r>
          </a:p>
        </p:txBody>
      </p:sp>
    </p:spTree>
    <p:extLst>
      <p:ext uri="{BB962C8B-B14F-4D97-AF65-F5344CB8AC3E}">
        <p14:creationId xmlns:p14="http://schemas.microsoft.com/office/powerpoint/2010/main" val="71809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Organismen</a:t>
            </a:r>
            <a:endParaRPr lang="nl-NL" dirty="0"/>
          </a:p>
        </p:txBody>
      </p:sp>
      <p:pic>
        <p:nvPicPr>
          <p:cNvPr id="2050" name="Picture 2" descr="Afbeeldingsresultaat voor schim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1" y="1569427"/>
            <a:ext cx="3258260" cy="25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66" y="3837638"/>
            <a:ext cx="2790070" cy="23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bacterie elektronen microsc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1" y="4337424"/>
            <a:ext cx="3131428" cy="23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lee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65" y="274162"/>
            <a:ext cx="4597276" cy="25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153989" y="3526971"/>
            <a:ext cx="17154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Levende wezens</a:t>
            </a:r>
          </a:p>
          <a:p>
            <a:endParaRPr lang="nl-NL" dirty="0"/>
          </a:p>
          <a:p>
            <a:r>
              <a:rPr lang="nl-NL" dirty="0" smtClean="0"/>
              <a:t>-dieren</a:t>
            </a:r>
          </a:p>
          <a:p>
            <a:r>
              <a:rPr lang="nl-NL" dirty="0" smtClean="0"/>
              <a:t>-planten</a:t>
            </a:r>
          </a:p>
          <a:p>
            <a:r>
              <a:rPr lang="nl-NL" dirty="0" smtClean="0"/>
              <a:t>-schimmels</a:t>
            </a:r>
          </a:p>
          <a:p>
            <a:r>
              <a:rPr lang="nl-NL" dirty="0" smtClean="0"/>
              <a:t>-</a:t>
            </a:r>
            <a:r>
              <a:rPr lang="nl-NL" dirty="0" err="1" smtClean="0"/>
              <a:t>bacterien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23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Organismen hebben levenskenmerken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</a:t>
            </a:r>
            <a:r>
              <a:rPr lang="nl-NL" dirty="0"/>
              <a:t>weet je al?</a:t>
            </a:r>
          </a:p>
        </p:txBody>
      </p:sp>
      <p:pic>
        <p:nvPicPr>
          <p:cNvPr id="4098" name="Picture 2" descr="Afbeeldingsresultaat voor etende a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7" y="2767972"/>
            <a:ext cx="2863727" cy="278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poepende ho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750" y="4568336"/>
            <a:ext cx="3509109" cy="19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rennend pa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76" y="3252307"/>
            <a:ext cx="3278065" cy="21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9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7 levenskenmerken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Ademen</a:t>
            </a:r>
          </a:p>
          <a:p>
            <a:r>
              <a:rPr lang="nl-NL" dirty="0"/>
              <a:t>Bewegen</a:t>
            </a:r>
          </a:p>
          <a:p>
            <a:r>
              <a:rPr lang="nl-NL" dirty="0"/>
              <a:t>Groeien</a:t>
            </a:r>
          </a:p>
          <a:p>
            <a:r>
              <a:rPr lang="nl-NL" dirty="0"/>
              <a:t>Voortplanten</a:t>
            </a:r>
          </a:p>
          <a:p>
            <a:r>
              <a:rPr lang="nl-NL" dirty="0"/>
              <a:t>Uitscheiden</a:t>
            </a:r>
          </a:p>
          <a:p>
            <a:r>
              <a:rPr lang="nl-NL" dirty="0"/>
              <a:t>Voeden</a:t>
            </a:r>
          </a:p>
          <a:p>
            <a:r>
              <a:rPr lang="nl-NL" dirty="0"/>
              <a:t>Waarnemen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25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Levend, dood en levenloos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verschil tussen dood en levenloos?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st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91" y="2523635"/>
            <a:ext cx="3718649" cy="24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dood d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55" y="4272852"/>
            <a:ext cx="3670370" cy="24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boom winte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1" y="3764450"/>
            <a:ext cx="2947790" cy="29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schel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57" y="1222549"/>
            <a:ext cx="3007996" cy="27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5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Vertonen planten ook alle levenskenmerken?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61" y="2021164"/>
            <a:ext cx="7306059" cy="48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2593" y="1490540"/>
            <a:ext cx="10319657" cy="2950831"/>
          </a:xfrm>
        </p:spPr>
        <p:txBody>
          <a:bodyPr>
            <a:normAutofit/>
          </a:bodyPr>
          <a:lstStyle/>
          <a:p>
            <a:r>
              <a:rPr lang="nl-NL" dirty="0" smtClean="0"/>
              <a:t>Begrippenlijst maken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9930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236</TotalTime>
  <Words>66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Wat is biologie?</vt:lpstr>
      <vt:lpstr>Organismen</vt:lpstr>
      <vt:lpstr>Organismen hebben levenskenmerken</vt:lpstr>
      <vt:lpstr>De 7 levenskenmerken</vt:lpstr>
      <vt:lpstr>Levend, dood en levenloos</vt:lpstr>
      <vt:lpstr>Vertonen planten ook alle levenskenmerken?</vt:lpstr>
      <vt:lpstr>Begrippenlijst maken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Annemarie Breedijk</cp:lastModifiedBy>
  <cp:revision>30</cp:revision>
  <dcterms:created xsi:type="dcterms:W3CDTF">2016-08-29T18:54:14Z</dcterms:created>
  <dcterms:modified xsi:type="dcterms:W3CDTF">2018-08-13T14:56:34Z</dcterms:modified>
</cp:coreProperties>
</file>